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7E0A-4F78-4879-A045-A86F06C02802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7877-8FC2-4DCE-9D4F-0A32504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00" t="23200" r="15600" b="18400"/>
          <a:stretch>
            <a:fillRect/>
          </a:stretch>
        </p:blipFill>
        <p:spPr bwMode="auto">
          <a:xfrm>
            <a:off x="304800" y="304800"/>
            <a:ext cx="838374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The Boeing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jm640a</dc:creator>
  <cp:lastModifiedBy>jm640a</cp:lastModifiedBy>
  <cp:revision>5</cp:revision>
  <dcterms:created xsi:type="dcterms:W3CDTF">2015-06-16T18:56:27Z</dcterms:created>
  <dcterms:modified xsi:type="dcterms:W3CDTF">2015-06-19T15:57:39Z</dcterms:modified>
</cp:coreProperties>
</file>